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34" name="Image"/>
          <p:cNvSpPr/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46" name="Image"/>
          <p:cNvSpPr/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58" name="Image"/>
          <p:cNvSpPr/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Image"/>
          <p:cNvSpPr/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71" name="Image"/>
          <p:cNvSpPr/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Image"/>
          <p:cNvSpPr/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Image"/>
          <p:cNvSpPr/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Image"/>
          <p:cNvSpPr/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86" name="Image"/>
          <p:cNvSpPr/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omputerome@dtu.d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omputerome.dk/display/C2W/Getting+Started+-+new+users#GettingStarted-newusers-SSHlogintoComputerome2.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hyperlink" Target="mailto:username@ssh.computerome.dk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ssh.computerome.dk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1" t="0" r="41540" b="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b="1"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79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4" t="15738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fill="norm" stroke="1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1114911" y="1514348"/>
              <a:ext cx="1927996" cy="878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4909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615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5222742" y="1647953"/>
              <a:ext cx="144233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2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l="0" t="0" r="1868" b="0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fill="norm" stroke="1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Type in &lt;id&gt; to get this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fill="norm" stroke="1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646" name="Group"/>
          <p:cNvGrpSpPr/>
          <p:nvPr/>
        </p:nvGrpSpPr>
        <p:grpSpPr>
          <a:xfrm>
            <a:off x="16631019" y="7145091"/>
            <a:ext cx="433884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4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WORKING ON COMPUTEROME 2.0 - MAGALI</a:t>
              </a:r>
            </a:p>
          </p:txBody>
        </p:sp>
        <p:sp>
          <p:nvSpPr>
            <p:cNvPr id="64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64" name="Group"/>
          <p:cNvGrpSpPr/>
          <p:nvPr/>
        </p:nvGrpSpPr>
        <p:grpSpPr>
          <a:xfrm>
            <a:off x="16388341" y="7154320"/>
            <a:ext cx="433884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 BREIF TECHINCAL INTERMEZZO - ALLAN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79" name="Group"/>
          <p:cNvGrpSpPr/>
          <p:nvPr/>
        </p:nvGrpSpPr>
        <p:grpSpPr>
          <a:xfrm>
            <a:off x="9056207" y="7171254"/>
            <a:ext cx="433884" cy="431828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3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794" name="Group"/>
          <p:cNvGrpSpPr/>
          <p:nvPr/>
        </p:nvGrpSpPr>
        <p:grpSpPr>
          <a:xfrm>
            <a:off x="15444307" y="7141620"/>
            <a:ext cx="433884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</a:p>
        </p:txBody>
      </p:sp>
      <p:pic>
        <p:nvPicPr>
          <p:cNvPr id="110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l="0" t="17139" r="0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t="0" r="18366" b="0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6">
            <a:extLst/>
          </a:blip>
          <a:srcRect l="3165" t="0" r="0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8">
            <a:extLst/>
          </a:blip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147" name="Group"/>
          <p:cNvGrpSpPr/>
          <p:nvPr/>
        </p:nvGrpSpPr>
        <p:grpSpPr>
          <a:xfrm>
            <a:off x="11352052" y="7150970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140824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b="1" sz="26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 txBox="1"/>
          <p:nvPr/>
        </p:nvSpPr>
        <p:spPr>
          <a:xfrm flipH="1" rot="10800000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202" name="Group"/>
          <p:cNvSpPr txBox="1"/>
          <p:nvPr/>
        </p:nvSpPr>
        <p:spPr>
          <a:xfrm flipH="1" rot="10800000">
            <a:off x="3635823" y="8210650"/>
            <a:ext cx="6072874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86" r="0" b="0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t="0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220" name="Group"/>
          <p:cNvSpPr txBox="1"/>
          <p:nvPr/>
        </p:nvSpPr>
        <p:spPr>
          <a:xfrm flipH="1" rot="10800000">
            <a:off x="3635823" y="8212464"/>
            <a:ext cx="6072874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 txBox="1"/>
          <p:nvPr/>
        </p:nvSpPr>
        <p:spPr>
          <a:xfrm flipH="1" rot="10800000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l="0" t="3582" r="0" b="0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